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56" r:id="rId4"/>
    <p:sldId id="262" r:id="rId5"/>
    <p:sldId id="263" r:id="rId6"/>
    <p:sldId id="264" r:id="rId7"/>
    <p:sldId id="258" r:id="rId8"/>
    <p:sldId id="259" r:id="rId9"/>
    <p:sldId id="260" r:id="rId10"/>
    <p:sldId id="268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Ken\Videos\Tamara%20Lowe%20at%20Christ%20Fellowship.av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Life</a:t>
            </a:r>
            <a:r>
              <a:rPr lang="en-US" sz="3200" dirty="0" smtClean="0"/>
              <a:t> – not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z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ōē</a:t>
            </a:r>
            <a:r>
              <a:rPr lang="en-US" sz="3200" dirty="0" smtClean="0"/>
              <a:t> or 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bios</a:t>
            </a:r>
            <a:r>
              <a:rPr lang="en-US" sz="3200" dirty="0" smtClean="0"/>
              <a:t> but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psuch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endParaRPr lang="en-US" sz="28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Spirit of Truth vs. Spirit of Error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36408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1. Does it adhere to the cardinal points of Christianity?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56504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2. Does it lead to Christ-likeness?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264312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3. Does it lead to a true worship of the true God?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5" grpId="0"/>
      <p:bldP spid="5" grpId="1"/>
      <p:bldP spid="5" grpId="2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990600"/>
            <a:ext cx="6172200" cy="441960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4" name="Tamara Lowe at Christ Fellowship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2452" y="1248696"/>
            <a:ext cx="5715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Tamara Lowe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5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015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44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Major theme: </a:t>
            </a:r>
            <a:r>
              <a:rPr lang="en-US" sz="3200" dirty="0" smtClean="0">
                <a:solidFill>
                  <a:schemeClr val="bg1"/>
                </a:solidFill>
              </a:rPr>
              <a:t>Love</a:t>
            </a:r>
            <a:r>
              <a:rPr lang="en-US" sz="3200" dirty="0" smtClean="0"/>
              <a:t> (46x in 26 of 105 verses)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Love: Before and After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970" y="1305580"/>
            <a:ext cx="784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You take my breath away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5998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I feel like I'm suffocating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286000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She says she loves the way I take control of a situation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598608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She called me a controlling, manipulative egomaniac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997244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Saturday Night Fever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5887068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After</a:t>
            </a:r>
            <a:r>
              <a:rPr lang="en-US" sz="2800" dirty="0" smtClean="0">
                <a:latin typeface="Magneto" pitchFamily="82" charset="0"/>
              </a:rPr>
              <a:t> – Monday Night Football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10" grpId="2"/>
      <p:bldP spid="12" grpId="0"/>
      <p:bldP spid="12" grpId="1"/>
      <p:bldP spid="12" grpId="2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Love: Before and After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970" y="1305580"/>
            <a:ext cx="784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Is that all you're having?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67348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Maybe you should have just a salad, Honey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729805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$60/</a:t>
            </a:r>
            <a:r>
              <a:rPr lang="en-US" sz="2800" dirty="0" err="1" smtClean="0"/>
              <a:t>doz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170904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$1.50/stem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69409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We agree on everything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589208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After</a:t>
            </a:r>
            <a:r>
              <a:rPr lang="en-US" sz="2800" dirty="0" smtClean="0">
                <a:latin typeface="Magneto" pitchFamily="82" charset="0"/>
              </a:rPr>
              <a:t> – </a:t>
            </a:r>
            <a:r>
              <a:rPr lang="en-US" sz="2800" dirty="0" smtClean="0"/>
              <a:t>Doesn't she have a mind of her own?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10" grpId="2"/>
      <p:bldP spid="12" grpId="0"/>
      <p:bldP spid="12" grpId="1"/>
      <p:bldP spid="12" grpId="2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Love: Before and After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970" y="1305580"/>
            <a:ext cx="784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Charming and Noble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6734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Chernobyl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29618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Idol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770588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Idle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31309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He's completely lost without me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1910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After</a:t>
            </a:r>
            <a:r>
              <a:rPr lang="en-US" sz="2800" dirty="0" smtClean="0">
                <a:latin typeface="Magneto" pitchFamily="82" charset="0"/>
              </a:rPr>
              <a:t> – </a:t>
            </a:r>
            <a:r>
              <a:rPr lang="en-US" sz="2800" dirty="0" smtClean="0"/>
              <a:t>Why won't he ever ask for directions?</a:t>
            </a:r>
            <a:endParaRPr lang="en-US" sz="2800" dirty="0" smtClean="0">
              <a:latin typeface="Magneto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  <p:bldP spid="10" grpId="2"/>
      <p:bldP spid="12" grpId="0"/>
      <p:bldP spid="12" grpId="1"/>
      <p:bldP spid="12" grpId="2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Love: Before and After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970" y="1305580"/>
            <a:ext cx="784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Croissant and cappuccino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6734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- Bagel and instant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29618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Before</a:t>
            </a:r>
            <a:r>
              <a:rPr lang="en-US" sz="2800" dirty="0" smtClean="0"/>
              <a:t> - Oysters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770588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After</a:t>
            </a:r>
            <a:r>
              <a:rPr lang="en-US" sz="2800" dirty="0" smtClean="0"/>
              <a:t> – Fish sticks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6" grpId="2"/>
      <p:bldP spid="7" grpId="0"/>
      <p:bldP spid="7" grpId="1"/>
      <p:bldP spid="7" grpId="2"/>
      <p:bldP spid="9" grpId="0"/>
      <p:bldP spid="9" grpId="1"/>
      <p:bldP spid="9" grpId="2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Simple outline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36408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Light ~ Chapters 1-2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760217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Love ~ Chapters 3-4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261661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Faith ~ Chapter 5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5" grpId="0"/>
      <p:bldP spid="5" grpId="1"/>
      <p:bldP spid="5" grpId="2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800" y="1143000"/>
            <a:ext cx="5943600" cy="3505200"/>
            <a:chOff x="304800" y="1143000"/>
            <a:chExt cx="5943600" cy="3505200"/>
          </a:xfrm>
        </p:grpSpPr>
        <p:sp>
          <p:nvSpPr>
            <p:cNvPr id="7" name="Rectangle 6"/>
            <p:cNvSpPr/>
            <p:nvPr/>
          </p:nvSpPr>
          <p:spPr>
            <a:xfrm>
              <a:off x="304800" y="1143000"/>
              <a:ext cx="5943600" cy="35052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2255" t="25000" r="23865" b="17708"/>
            <a:stretch>
              <a:fillRect/>
            </a:stretch>
          </p:blipFill>
          <p:spPr bwMode="auto">
            <a:xfrm>
              <a:off x="533400" y="1295400"/>
              <a:ext cx="5480859" cy="327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457200" y="6096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1 John “Wordle”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848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"Now, this life is so precious, manifested as it is in the Person of Jesus, that the epistle now before us has in this respect quite a peculiar charm. When I, too, turn my eyes to</a:t>
            </a:r>
          </a:p>
          <a:p>
            <a:r>
              <a:rPr lang="en-US" sz="2700" dirty="0" smtClean="0"/>
              <a:t>Jesus, when I contemplate all</a:t>
            </a:r>
          </a:p>
          <a:p>
            <a:r>
              <a:rPr lang="en-US" sz="2700" dirty="0" smtClean="0"/>
              <a:t>His obedience, His purity, His</a:t>
            </a:r>
          </a:p>
          <a:p>
            <a:r>
              <a:rPr lang="en-US" sz="2700" dirty="0" smtClean="0"/>
              <a:t>grace, His tenderness, His</a:t>
            </a:r>
          </a:p>
          <a:p>
            <a:r>
              <a:rPr lang="en-US" sz="2700" dirty="0" smtClean="0"/>
              <a:t>patience, His devotedness, His</a:t>
            </a:r>
          </a:p>
          <a:p>
            <a:r>
              <a:rPr lang="en-US" sz="2700" dirty="0" smtClean="0"/>
              <a:t>holiness, His love, His entire</a:t>
            </a:r>
          </a:p>
          <a:p>
            <a:r>
              <a:rPr lang="en-US" sz="2700" dirty="0" smtClean="0"/>
              <a:t>freedom from all self-seeking,</a:t>
            </a:r>
          </a:p>
          <a:p>
            <a:r>
              <a:rPr lang="en-US" sz="2700" dirty="0" smtClean="0"/>
              <a:t>I can say, That is my life." </a:t>
            </a:r>
            <a:endParaRPr lang="en-US" sz="27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33294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1 JOHN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0960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Magneto" pitchFamily="82" charset="0"/>
              </a:rPr>
              <a:t> JN Darby, Synopsis of the 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" grpId="0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2191</TotalTime>
  <Words>367</Words>
  <Application>Microsoft Office PowerPoint</Application>
  <PresentationFormat>On-screen Show (4:3)</PresentationFormat>
  <Paragraphs>59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138</cp:revision>
  <dcterms:created xsi:type="dcterms:W3CDTF">2010-04-29T12:49:32Z</dcterms:created>
  <dcterms:modified xsi:type="dcterms:W3CDTF">2010-05-03T20:57:10Z</dcterms:modified>
</cp:coreProperties>
</file>